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8" r:id="rId19"/>
    <p:sldId id="299" r:id="rId20"/>
    <p:sldId id="294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0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13/11/15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Overview and Introduction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Computing</a:t>
            </a:r>
            <a:endParaRPr lang="en-US" dirty="0" smtClean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691</Words>
  <Application>Microsoft Macintosh PowerPoint</Application>
  <PresentationFormat>On-screen Show (4:3)</PresentationFormat>
  <Paragraphs>137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325</cp:revision>
  <dcterms:created xsi:type="dcterms:W3CDTF">2012-03-07T10:41:54Z</dcterms:created>
  <dcterms:modified xsi:type="dcterms:W3CDTF">2015-11-13T09:28:51Z</dcterms:modified>
</cp:coreProperties>
</file>